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a-DK" smtClean="0"/>
              <a:t>Træk billede til pladsholder, eller klik på symbol for at tilføje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leder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a-DK" smtClean="0"/>
              <a:t>Træk billede til pladsholder, eller klik på symbol for at tilføje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a-DK" smtClean="0"/>
              <a:t>Træk billede til pladsholder, eller klik på symbol for at tilføje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ede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a-DK" smtClean="0"/>
              <a:t>Træk billede til pladsholder, eller klik på symbol for at tilføje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leder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a-DK" smtClean="0"/>
              <a:t>Træk billede til pladsholder, eller klik på symbol for at tilføje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a-DK" smtClean="0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 med vandmærk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da-DK" smtClean="0"/>
              <a:t>Klik for at redigere i masteren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nit med vandmærk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nit med billed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a-DK" smtClean="0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dhold, øverst og ned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40720" y="498273"/>
            <a:ext cx="769954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6000" b="1" cap="none" spc="0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1920’s and the economy</a:t>
            </a:r>
            <a:endParaRPr lang="da-DK" sz="6000" b="1" cap="none" spc="0" dirty="0">
              <a:ln w="12700">
                <a:solidFill>
                  <a:schemeClr val="bg2"/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682267" y="2387162"/>
            <a:ext cx="61350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BEGINNING OF A GREAT OPTIMISM </a:t>
            </a:r>
            <a:endParaRPr lang="en-GB" sz="2400" b="1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268435" y="3812572"/>
            <a:ext cx="25969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big economic growth </a:t>
            </a:r>
          </a:p>
        </p:txBody>
      </p:sp>
      <p:sp>
        <p:nvSpPr>
          <p:cNvPr id="12" name="Rektangel 11"/>
          <p:cNvSpPr/>
          <p:nvPr/>
        </p:nvSpPr>
        <p:spPr>
          <a:xfrm>
            <a:off x="3075167" y="3358774"/>
            <a:ext cx="29823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President Warren Harding </a:t>
            </a:r>
          </a:p>
        </p:txBody>
      </p:sp>
      <p:sp>
        <p:nvSpPr>
          <p:cNvPr id="7" name="Rektangel 6"/>
          <p:cNvSpPr/>
          <p:nvPr/>
        </p:nvSpPr>
        <p:spPr>
          <a:xfrm>
            <a:off x="3558414" y="2958664"/>
            <a:ext cx="20158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1919’s strikes</a:t>
            </a:r>
            <a:endParaRPr lang="en-GB" sz="2000" b="1" dirty="0" smtClean="0">
              <a:ln w="12700">
                <a:noFill/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6108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40720" y="498273"/>
            <a:ext cx="769954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6000" b="1" cap="none" spc="0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1920’s </a:t>
            </a:r>
            <a:r>
              <a:rPr lang="da-DK" sz="6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the economy</a:t>
            </a:r>
            <a:endParaRPr lang="da-DK" sz="6000" b="1" cap="none" spc="0" dirty="0">
              <a:ln w="12700">
                <a:solidFill>
                  <a:schemeClr val="bg2"/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268353" y="4365154"/>
            <a:ext cx="46602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b="1" cap="none" spc="0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END OF THE 1920’S BOOM</a:t>
            </a:r>
            <a:endParaRPr lang="en-GB" sz="2400" b="1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522121" y="1866317"/>
            <a:ext cx="41526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b="1" cap="none" spc="0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GREAT TIME TO BE RICH</a:t>
            </a:r>
            <a:endParaRPr lang="en-GB" sz="2400" b="1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075167" y="2327982"/>
            <a:ext cx="30133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rise of the middle class</a:t>
            </a:r>
            <a:endParaRPr lang="en-GB" sz="2000" b="1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513503" y="2726829"/>
            <a:ext cx="21299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Mass consumption</a:t>
            </a:r>
          </a:p>
          <a:p>
            <a:pPr algn="ctr"/>
            <a:r>
              <a:rPr lang="en-GB" sz="2000" b="1" cap="none" spc="0" dirty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&amp;</a:t>
            </a:r>
          </a:p>
        </p:txBody>
      </p:sp>
      <p:sp>
        <p:nvSpPr>
          <p:cNvPr id="8" name="Rektangel 7"/>
          <p:cNvSpPr/>
          <p:nvPr/>
        </p:nvSpPr>
        <p:spPr>
          <a:xfrm>
            <a:off x="3075167" y="3293744"/>
            <a:ext cx="282047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Modern mass production</a:t>
            </a:r>
            <a:endParaRPr lang="en-GB" sz="2000" b="1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1853045" y="4849523"/>
            <a:ext cx="55986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dirty="0" smtClean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 the Roaring Twenties to the Great Depression</a:t>
            </a:r>
            <a:endParaRPr lang="en-GB" sz="2000" b="1" cap="none" spc="0" dirty="0">
              <a:ln w="12700">
                <a:noFill/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550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lækhus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Blækhus.thmx</Template>
  <TotalTime>1060</TotalTime>
  <Words>64</Words>
  <Application>Microsoft Macintosh PowerPoint</Application>
  <PresentationFormat>Skærmshow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Blækhus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Sandra Sibelle Søderberg</dc:creator>
  <cp:lastModifiedBy>Sandra Sibelle Søderberg</cp:lastModifiedBy>
  <cp:revision>7</cp:revision>
  <dcterms:created xsi:type="dcterms:W3CDTF">2013-08-16T09:26:30Z</dcterms:created>
  <dcterms:modified xsi:type="dcterms:W3CDTF">2013-08-19T06:17:07Z</dcterms:modified>
</cp:coreProperties>
</file>